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D074D-6107-4C64-A7A2-9F7C9642CD6D}" v="1" dt="2025-08-12T17:32:09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93" d="100"/>
          <a:sy n="93" d="100"/>
        </p:scale>
        <p:origin x="162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sa  Nicholson" userId="53ddf93c-6c7d-443e-ad33-3f003f08d8b0" providerId="ADAL" clId="{C44D074D-6107-4C64-A7A2-9F7C9642CD6D}"/>
    <pc:docChg chg="undo custSel modSld">
      <pc:chgData name="Vanessa  Nicholson" userId="53ddf93c-6c7d-443e-ad33-3f003f08d8b0" providerId="ADAL" clId="{C44D074D-6107-4C64-A7A2-9F7C9642CD6D}" dt="2025-08-12T17:32:48.859" v="713" actId="1076"/>
      <pc:docMkLst>
        <pc:docMk/>
      </pc:docMkLst>
      <pc:sldChg chg="modSp mod">
        <pc:chgData name="Vanessa  Nicholson" userId="53ddf93c-6c7d-443e-ad33-3f003f08d8b0" providerId="ADAL" clId="{C44D074D-6107-4C64-A7A2-9F7C9642CD6D}" dt="2025-08-12T17:32:48.859" v="713" actId="1076"/>
        <pc:sldMkLst>
          <pc:docMk/>
          <pc:sldMk cId="2127296544" sldId="264"/>
        </pc:sldMkLst>
        <pc:spChg chg="mod">
          <ac:chgData name="Vanessa  Nicholson" userId="53ddf93c-6c7d-443e-ad33-3f003f08d8b0" providerId="ADAL" clId="{C44D074D-6107-4C64-A7A2-9F7C9642CD6D}" dt="2025-08-12T17:22:42.194" v="65" actId="20577"/>
          <ac:spMkLst>
            <pc:docMk/>
            <pc:sldMk cId="2127296544" sldId="264"/>
            <ac:spMk id="21" creationId="{BB2EA344-0D22-6060-26A8-0A6BBBEA89A6}"/>
          </ac:spMkLst>
        </pc:spChg>
        <pc:spChg chg="mod">
          <ac:chgData name="Vanessa  Nicholson" userId="53ddf93c-6c7d-443e-ad33-3f003f08d8b0" providerId="ADAL" clId="{C44D074D-6107-4C64-A7A2-9F7C9642CD6D}" dt="2025-08-12T17:24:11.861" v="178" actId="20577"/>
          <ac:spMkLst>
            <pc:docMk/>
            <pc:sldMk cId="2127296544" sldId="264"/>
            <ac:spMk id="22" creationId="{A0F96A47-0DC8-53D4-4E04-C792ADB3DAB4}"/>
          </ac:spMkLst>
        </pc:spChg>
        <pc:spChg chg="mod">
          <ac:chgData name="Vanessa  Nicholson" userId="53ddf93c-6c7d-443e-ad33-3f003f08d8b0" providerId="ADAL" clId="{C44D074D-6107-4C64-A7A2-9F7C9642CD6D}" dt="2025-08-12T17:25:20.811" v="207" actId="20577"/>
          <ac:spMkLst>
            <pc:docMk/>
            <pc:sldMk cId="2127296544" sldId="264"/>
            <ac:spMk id="23" creationId="{B12C6B78-E5C8-6B06-30A3-849B82F4E4E5}"/>
          </ac:spMkLst>
        </pc:spChg>
        <pc:spChg chg="mod">
          <ac:chgData name="Vanessa  Nicholson" userId="53ddf93c-6c7d-443e-ad33-3f003f08d8b0" providerId="ADAL" clId="{C44D074D-6107-4C64-A7A2-9F7C9642CD6D}" dt="2025-08-12T17:25:51.115" v="268" actId="20577"/>
          <ac:spMkLst>
            <pc:docMk/>
            <pc:sldMk cId="2127296544" sldId="264"/>
            <ac:spMk id="24" creationId="{20EFF481-2180-667B-2CA9-310A51141102}"/>
          </ac:spMkLst>
        </pc:spChg>
        <pc:spChg chg="mod">
          <ac:chgData name="Vanessa  Nicholson" userId="53ddf93c-6c7d-443e-ad33-3f003f08d8b0" providerId="ADAL" clId="{C44D074D-6107-4C64-A7A2-9F7C9642CD6D}" dt="2025-08-12T17:26:30.882" v="348" actId="20577"/>
          <ac:spMkLst>
            <pc:docMk/>
            <pc:sldMk cId="2127296544" sldId="264"/>
            <ac:spMk id="25" creationId="{A6FE805F-283D-6320-B891-659300957824}"/>
          </ac:spMkLst>
        </pc:spChg>
        <pc:spChg chg="mod">
          <ac:chgData name="Vanessa  Nicholson" userId="53ddf93c-6c7d-443e-ad33-3f003f08d8b0" providerId="ADAL" clId="{C44D074D-6107-4C64-A7A2-9F7C9642CD6D}" dt="2025-08-12T17:27:04.822" v="416" actId="20577"/>
          <ac:spMkLst>
            <pc:docMk/>
            <pc:sldMk cId="2127296544" sldId="264"/>
            <ac:spMk id="26" creationId="{A2A82FBC-5986-1CA8-9F76-01F72B07CBD3}"/>
          </ac:spMkLst>
        </pc:spChg>
        <pc:spChg chg="mod">
          <ac:chgData name="Vanessa  Nicholson" userId="53ddf93c-6c7d-443e-ad33-3f003f08d8b0" providerId="ADAL" clId="{C44D074D-6107-4C64-A7A2-9F7C9642CD6D}" dt="2025-08-12T17:28:09.263" v="485" actId="20577"/>
          <ac:spMkLst>
            <pc:docMk/>
            <pc:sldMk cId="2127296544" sldId="264"/>
            <ac:spMk id="27" creationId="{EF17B5F7-C52A-6695-0BCD-CE0AFD176174}"/>
          </ac:spMkLst>
        </pc:spChg>
        <pc:spChg chg="mod">
          <ac:chgData name="Vanessa  Nicholson" userId="53ddf93c-6c7d-443e-ad33-3f003f08d8b0" providerId="ADAL" clId="{C44D074D-6107-4C64-A7A2-9F7C9642CD6D}" dt="2025-08-12T17:29:53.316" v="587" actId="20577"/>
          <ac:spMkLst>
            <pc:docMk/>
            <pc:sldMk cId="2127296544" sldId="264"/>
            <ac:spMk id="28" creationId="{D7D0D52E-2F84-D5A1-6D86-6B667AD543CE}"/>
          </ac:spMkLst>
        </pc:spChg>
        <pc:spChg chg="mod">
          <ac:chgData name="Vanessa  Nicholson" userId="53ddf93c-6c7d-443e-ad33-3f003f08d8b0" providerId="ADAL" clId="{C44D074D-6107-4C64-A7A2-9F7C9642CD6D}" dt="2025-08-12T17:30:20.299" v="644" actId="20577"/>
          <ac:spMkLst>
            <pc:docMk/>
            <pc:sldMk cId="2127296544" sldId="264"/>
            <ac:spMk id="29" creationId="{EB5DE6E3-8CD6-1623-7A9E-DF1EE93DFB56}"/>
          </ac:spMkLst>
        </pc:spChg>
        <pc:spChg chg="mod">
          <ac:chgData name="Vanessa  Nicholson" userId="53ddf93c-6c7d-443e-ad33-3f003f08d8b0" providerId="ADAL" clId="{C44D074D-6107-4C64-A7A2-9F7C9642CD6D}" dt="2025-08-12T17:32:34.814" v="710" actId="1076"/>
          <ac:spMkLst>
            <pc:docMk/>
            <pc:sldMk cId="2127296544" sldId="264"/>
            <ac:spMk id="30" creationId="{45FFEEA2-135D-852B-9922-A868FCBD36EC}"/>
          </ac:spMkLst>
        </pc:spChg>
        <pc:picChg chg="mod">
          <ac:chgData name="Vanessa  Nicholson" userId="53ddf93c-6c7d-443e-ad33-3f003f08d8b0" providerId="ADAL" clId="{C44D074D-6107-4C64-A7A2-9F7C9642CD6D}" dt="2025-08-12T17:32:48.859" v="713" actId="1076"/>
          <ac:picMkLst>
            <pc:docMk/>
            <pc:sldMk cId="2127296544" sldId="264"/>
            <ac:picMk id="5" creationId="{6891C5A4-91A5-964D-5F1D-DCDC7AE4AC8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4D797-307B-BD4B-86EC-FADC147E2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91C5A4-91A5-964D-5F1D-DCDC7AE4A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B2EA344-0D22-6060-26A8-0A6BBBEA89A6}"/>
              </a:ext>
            </a:extLst>
          </p:cNvPr>
          <p:cNvSpPr txBox="1"/>
          <p:nvPr/>
        </p:nvSpPr>
        <p:spPr>
          <a:xfrm>
            <a:off x="398806" y="4426384"/>
            <a:ext cx="18024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Cereal/Yogurt/Fruit/Milk</a:t>
            </a:r>
          </a:p>
          <a:p>
            <a:pPr algn="ctr"/>
            <a:r>
              <a:rPr lang="en-US" sz="1000" dirty="0"/>
              <a:t>TACO SALAD</a:t>
            </a:r>
          </a:p>
          <a:p>
            <a:pPr algn="ctr"/>
            <a:r>
              <a:rPr lang="en-US" sz="1000" dirty="0"/>
              <a:t>BEANS/SALSA</a:t>
            </a:r>
          </a:p>
          <a:p>
            <a:pPr algn="ctr"/>
            <a:r>
              <a:rPr lang="en-US" sz="1000" dirty="0"/>
              <a:t>TORTILLA CHIPS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F96A47-0DC8-53D4-4E04-C792ADB3DAB4}"/>
              </a:ext>
            </a:extLst>
          </p:cNvPr>
          <p:cNvSpPr txBox="1"/>
          <p:nvPr/>
        </p:nvSpPr>
        <p:spPr>
          <a:xfrm>
            <a:off x="2167896" y="4426384"/>
            <a:ext cx="19134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Biscuits &amp; Gravy/Fruit/Milk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/>
              <a:t>TERIYAKI CHICKEN</a:t>
            </a:r>
          </a:p>
          <a:p>
            <a:pPr algn="ctr"/>
            <a:r>
              <a:rPr lang="en-US" sz="1000" dirty="0"/>
              <a:t>RICE/VEGGIES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C6B78-E5C8-6B06-30A3-849B82F4E4E5}"/>
              </a:ext>
            </a:extLst>
          </p:cNvPr>
          <p:cNvSpPr txBox="1"/>
          <p:nvPr/>
        </p:nvSpPr>
        <p:spPr>
          <a:xfrm>
            <a:off x="4147477" y="4426384"/>
            <a:ext cx="174944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Bagel/Fruit/Milk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/>
              <a:t>CHICKEN CAESAR WRAP</a:t>
            </a:r>
          </a:p>
          <a:p>
            <a:pPr algn="ctr"/>
            <a:r>
              <a:rPr lang="en-US" sz="1000" dirty="0"/>
              <a:t>VEGGIE STICKS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FF481-2180-667B-2CA9-310A51141102}"/>
              </a:ext>
            </a:extLst>
          </p:cNvPr>
          <p:cNvSpPr txBox="1"/>
          <p:nvPr/>
        </p:nvSpPr>
        <p:spPr>
          <a:xfrm>
            <a:off x="5963037" y="4426384"/>
            <a:ext cx="18345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Overnight Oats/Fruit/Milk</a:t>
            </a:r>
          </a:p>
          <a:p>
            <a:pPr algn="ctr"/>
            <a:r>
              <a:rPr lang="en-US" sz="1000" dirty="0"/>
              <a:t>TOMATO SOUP</a:t>
            </a:r>
          </a:p>
          <a:p>
            <a:pPr algn="ctr"/>
            <a:r>
              <a:rPr lang="en-US" sz="1000" dirty="0"/>
              <a:t>GRILLED CHEESE</a:t>
            </a:r>
          </a:p>
          <a:p>
            <a:pPr algn="ctr"/>
            <a:r>
              <a:rPr lang="en-US" sz="1000" dirty="0"/>
              <a:t>SALAD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FE805F-283D-6320-B891-659300957824}"/>
              </a:ext>
            </a:extLst>
          </p:cNvPr>
          <p:cNvSpPr txBox="1"/>
          <p:nvPr/>
        </p:nvSpPr>
        <p:spPr>
          <a:xfrm>
            <a:off x="7879014" y="4426384"/>
            <a:ext cx="16883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Breakfast Pizza/Fruit/Milk</a:t>
            </a:r>
          </a:p>
          <a:p>
            <a:pPr algn="ctr"/>
            <a:r>
              <a:rPr lang="en-US" sz="1000" dirty="0"/>
              <a:t>PB &amp; JELLY SANDWICH</a:t>
            </a:r>
          </a:p>
          <a:p>
            <a:pPr algn="ctr"/>
            <a:r>
              <a:rPr lang="en-US" sz="1000" dirty="0"/>
              <a:t>CHEESE STICK</a:t>
            </a:r>
          </a:p>
          <a:p>
            <a:pPr algn="ctr"/>
            <a:r>
              <a:rPr lang="en-US" sz="1000" dirty="0"/>
              <a:t>VEGGIE STICKS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A82FBC-5986-1CA8-9F76-01F72B07CBD3}"/>
              </a:ext>
            </a:extLst>
          </p:cNvPr>
          <p:cNvSpPr txBox="1"/>
          <p:nvPr/>
        </p:nvSpPr>
        <p:spPr>
          <a:xfrm>
            <a:off x="464950" y="5346915"/>
            <a:ext cx="17363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Pancakes/Fruit/Milk</a:t>
            </a:r>
          </a:p>
          <a:p>
            <a:pPr algn="ctr"/>
            <a:r>
              <a:rPr lang="en-US" sz="1000" dirty="0"/>
              <a:t>CHICKEN QUESADILLA</a:t>
            </a:r>
          </a:p>
          <a:p>
            <a:pPr algn="ctr"/>
            <a:r>
              <a:rPr lang="en-US" sz="1000" dirty="0"/>
              <a:t>BEANS/SALSA</a:t>
            </a:r>
          </a:p>
          <a:p>
            <a:pPr algn="ctr"/>
            <a:r>
              <a:rPr lang="en-US" sz="1000" dirty="0"/>
              <a:t>TORTILLA CHIPS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17B5F7-C52A-6695-0BCD-CE0AFD176174}"/>
              </a:ext>
            </a:extLst>
          </p:cNvPr>
          <p:cNvSpPr txBox="1"/>
          <p:nvPr/>
        </p:nvSpPr>
        <p:spPr>
          <a:xfrm>
            <a:off x="2201280" y="5346915"/>
            <a:ext cx="18800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Oatmeal/Sausage/Fruit/Milk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/>
              <a:t>MAC N CHEESE</a:t>
            </a:r>
          </a:p>
          <a:p>
            <a:pPr algn="ctr"/>
            <a:r>
              <a:rPr lang="en-US" sz="1000" dirty="0"/>
              <a:t>VEGGIES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D0D52E-2F84-D5A1-6D86-6B667AD543CE}"/>
              </a:ext>
            </a:extLst>
          </p:cNvPr>
          <p:cNvSpPr txBox="1"/>
          <p:nvPr/>
        </p:nvSpPr>
        <p:spPr>
          <a:xfrm>
            <a:off x="4053230" y="5346915"/>
            <a:ext cx="195940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English Muffin/Fruit/Milk</a:t>
            </a:r>
          </a:p>
          <a:p>
            <a:pPr algn="ctr"/>
            <a:r>
              <a:rPr lang="en-US" sz="1000" dirty="0"/>
              <a:t>HAMBURGER</a:t>
            </a:r>
          </a:p>
          <a:p>
            <a:pPr algn="ctr"/>
            <a:r>
              <a:rPr lang="en-US" sz="900" dirty="0"/>
              <a:t>LETTUCE/TOMATO/ONION/PICKLE</a:t>
            </a:r>
          </a:p>
          <a:p>
            <a:pPr algn="ctr"/>
            <a:r>
              <a:rPr lang="en-US" sz="1000" dirty="0"/>
              <a:t>POTATO FRIES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5DE6E3-8CD6-1623-7A9E-DF1EE93DFB56}"/>
              </a:ext>
            </a:extLst>
          </p:cNvPr>
          <p:cNvSpPr txBox="1"/>
          <p:nvPr/>
        </p:nvSpPr>
        <p:spPr>
          <a:xfrm>
            <a:off x="6017613" y="5346915"/>
            <a:ext cx="18345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Cereal/Cheese/Fruit/Milk</a:t>
            </a:r>
          </a:p>
          <a:p>
            <a:pPr algn="ctr"/>
            <a:r>
              <a:rPr lang="en-US" sz="1000" dirty="0"/>
              <a:t>CHICKEN RICE SOUP</a:t>
            </a:r>
          </a:p>
          <a:p>
            <a:pPr algn="ctr"/>
            <a:r>
              <a:rPr lang="en-US" sz="1000" dirty="0"/>
              <a:t>GRILLED CHEESE</a:t>
            </a:r>
          </a:p>
          <a:p>
            <a:pPr algn="ctr"/>
            <a:r>
              <a:rPr lang="en-US" sz="1000" dirty="0"/>
              <a:t>SALAD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FFEEA2-135D-852B-9922-A868FCBD36EC}"/>
              </a:ext>
            </a:extLst>
          </p:cNvPr>
          <p:cNvSpPr txBox="1"/>
          <p:nvPr/>
        </p:nvSpPr>
        <p:spPr>
          <a:xfrm>
            <a:off x="7797572" y="5346915"/>
            <a:ext cx="18345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Breakfast Parfaits/Fruit/Milk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/>
              <a:t>PIZZA</a:t>
            </a:r>
          </a:p>
          <a:p>
            <a:pPr algn="ctr"/>
            <a:r>
              <a:rPr lang="en-US" sz="1000" dirty="0"/>
              <a:t>VEGGIE STICKS</a:t>
            </a:r>
          </a:p>
          <a:p>
            <a:pPr algn="ctr"/>
            <a:r>
              <a:rPr lang="en-US" sz="1000" dirty="0"/>
              <a:t>FRUIT/MILK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4DA757-3CB7-3252-8C5E-64847D993BC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Breakfast offers 1 cup fruit/vegetable.</a:t>
            </a:r>
          </a:p>
          <a:p>
            <a:endParaRPr lang="en-US" sz="1000" dirty="0"/>
          </a:p>
          <a:p>
            <a:r>
              <a:rPr lang="en-US" sz="1000" dirty="0"/>
              <a:t>Students must take at least ½ cup.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00F95D-8021-2AAE-6130-2D96DCDA9368}"/>
              </a:ext>
            </a:extLst>
          </p:cNvPr>
          <p:cNvSpPr txBox="1">
            <a:spLocks/>
          </p:cNvSpPr>
          <p:nvPr/>
        </p:nvSpPr>
        <p:spPr>
          <a:xfrm>
            <a:off x="1998133" y="6356053"/>
            <a:ext cx="22411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Lunch offers ½ cup fruit and ¾ cup vegetable.</a:t>
            </a:r>
          </a:p>
          <a:p>
            <a:endParaRPr lang="en-US" sz="1000" dirty="0"/>
          </a:p>
          <a:p>
            <a:r>
              <a:rPr lang="en-US" sz="1000" dirty="0"/>
              <a:t>Students must take at least ½ cup fruit/vegetable.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8503848-7A80-C0A0-6AEA-9D22C73EBD71}"/>
              </a:ext>
            </a:extLst>
          </p:cNvPr>
          <p:cNvSpPr txBox="1">
            <a:spLocks/>
          </p:cNvSpPr>
          <p:nvPr/>
        </p:nvSpPr>
        <p:spPr>
          <a:xfrm>
            <a:off x="4701174" y="6376037"/>
            <a:ext cx="224149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1 cup Milk options are offered for both breakfast and lunch. </a:t>
            </a:r>
          </a:p>
          <a:p>
            <a:endParaRPr lang="en-US" sz="1000" dirty="0"/>
          </a:p>
          <a:p>
            <a:r>
              <a:rPr lang="en-US" sz="1000" dirty="0"/>
              <a:t>Special milk (soy &amp; lactose free only) requests must have a signed parent form on file.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CC85E1-ADAB-7FC1-AAA4-8BF23F547351}"/>
              </a:ext>
            </a:extLst>
          </p:cNvPr>
          <p:cNvSpPr txBox="1">
            <a:spLocks/>
          </p:cNvSpPr>
          <p:nvPr/>
        </p:nvSpPr>
        <p:spPr>
          <a:xfrm>
            <a:off x="7369006" y="6430164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Special meal accommodations must have a signed medical form on file.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401E65-C20F-3DA0-B46E-EC96BD4A8814}"/>
              </a:ext>
            </a:extLst>
          </p:cNvPr>
          <p:cNvSpPr txBox="1"/>
          <p:nvPr/>
        </p:nvSpPr>
        <p:spPr>
          <a:xfrm>
            <a:off x="3346314" y="1148741"/>
            <a:ext cx="3410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MONTAGUE ELEMENTARY SCHOOL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E609076-E97A-BF2A-FE3D-6B34922C39DE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633E48-1321-02D4-9EC6-BC86DA2CC978}"/>
              </a:ext>
            </a:extLst>
          </p:cNvPr>
          <p:cNvSpPr txBox="1"/>
          <p:nvPr/>
        </p:nvSpPr>
        <p:spPr>
          <a:xfrm>
            <a:off x="1859797" y="251743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6109D1-E82C-ED69-49FF-28E9F7B73410}"/>
              </a:ext>
            </a:extLst>
          </p:cNvPr>
          <p:cNvSpPr txBox="1"/>
          <p:nvPr/>
        </p:nvSpPr>
        <p:spPr>
          <a:xfrm>
            <a:off x="3734262" y="2496867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7E63A-49C5-B9C6-8A37-3760BCF5457B}"/>
              </a:ext>
            </a:extLst>
          </p:cNvPr>
          <p:cNvSpPr txBox="1"/>
          <p:nvPr/>
        </p:nvSpPr>
        <p:spPr>
          <a:xfrm>
            <a:off x="5588825" y="251649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FF5DFD-55E3-0841-C9BD-1671C6BB2E66}"/>
              </a:ext>
            </a:extLst>
          </p:cNvPr>
          <p:cNvSpPr txBox="1"/>
          <p:nvPr/>
        </p:nvSpPr>
        <p:spPr>
          <a:xfrm>
            <a:off x="7443647" y="251743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65E610-3036-2271-8A21-89B2FAD673E7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8A4B722-E101-B09F-A4C2-F9E8D924EBAF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417FE1-308E-E7E6-5F23-FD38A958C83E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7A2F1B1-AB10-F29D-4B91-A16BB31CD667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39AE2C-538B-CBCF-59EB-3CD7C0E24E50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BF7F4-C389-635B-FBCE-061DD14A7366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88EC6F-9512-8CFF-6A8E-48AB0F64AB00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64DC8B-A545-510A-85CA-CBAAA6FABBBF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08063E-EEE0-CB8B-E485-830AF06DB533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A16176-AB1A-4353-895F-1291EE139F40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C40080-7D69-44AD-0487-3FEF8BFD807C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11F70FA-B2EF-2563-6AE2-EE97EDF6AFF2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194D585-533E-6D9B-7236-E2171D5B8A9A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E38635-0C3E-8255-2334-7A29D6616B71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DEF55DF-49F4-6B59-93D5-D1F6FB5F74D1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F036B07-5AB4-0AC4-2FED-D01A6115465F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12729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1297</TotalTime>
  <Words>256</Words>
  <Application>Microsoft Office PowerPoint</Application>
  <PresentationFormat>Custom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Vanessa  Nicholson</cp:lastModifiedBy>
  <cp:revision>10</cp:revision>
  <cp:lastPrinted>2025-08-12T17:32:10Z</cp:lastPrinted>
  <dcterms:created xsi:type="dcterms:W3CDTF">2024-11-06T20:04:04Z</dcterms:created>
  <dcterms:modified xsi:type="dcterms:W3CDTF">2025-08-12T17:32:57Z</dcterms:modified>
</cp:coreProperties>
</file>